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b1ea94d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b1ea94d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b1ea94d7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b1ea94d7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b1ea94d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b1ea94d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b1ea94d7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b1ea94d7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b1ea94d7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b1ea94d7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b1ea94d7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b1ea94d7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b1ea94d7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b1ea94d7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1ea94d7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1ea94d7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b1ea94d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b1ea94d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b1ea94d7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b1ea94d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b1ea94d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b1ea94d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b1ea94d7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b1ea94d7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b1ea94d7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b1ea94d7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b1ea94d7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b1ea94d7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b1ea94d7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b1ea94d7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b1ea94d7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b1ea94d7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b1ea94d7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b1ea94d7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b1ea94d7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b1ea94d7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b1ea94d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b1ea94d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b1ea94d7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b1ea94d7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b1ea94d7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b1ea94d7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b1ea94d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b1ea94d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b1ea94d7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b1ea94d7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b1ea94d7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b1ea94d7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b1ea94d7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b1ea94d7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b1ea94d7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b1ea94d7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b1ea94d7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b1ea94d7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b1ea94d7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b1ea94d7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b1ea94d7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b1ea94d7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b1ea94d7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b1ea94d7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b1ea94d7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b1ea94d7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b1ea94d7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b1ea94d7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b1ea94d7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b1ea94d7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b1ea94d7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b1ea94d7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b1ea94d7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b1ea94d7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b1ea94d7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b1ea94d7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b1ea94d7d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b1ea94d7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b1ea94d7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b1ea94d7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b1ea94d7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b1ea94d7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b1ea94d7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b1ea94d7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b1ea94d7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9b1ea94d7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b1ea94d7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b1ea94d7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b1ea94d7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b1ea94d7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b1ea94d7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b1ea94d7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b1ea94d7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b1ea94d7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b1ea94d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b1ea94d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Artem Chumachenko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we have DNN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5" y="1178475"/>
            <a:ext cx="809625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2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50" y="1161775"/>
            <a:ext cx="74921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</a:t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1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 b="27748" l="0" r="0" t="13486"/>
          <a:stretch/>
        </p:blipFill>
        <p:spPr>
          <a:xfrm>
            <a:off x="965775" y="1449000"/>
            <a:ext cx="7212451" cy="22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Pooling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161775"/>
            <a:ext cx="71437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LeNet</a:t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145075"/>
            <a:ext cx="56578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LeNet</a:t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475" y="1705952"/>
            <a:ext cx="702104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ImageNet</a:t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195175"/>
            <a:ext cx="71437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AlexNet</a:t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 rotWithShape="1">
          <a:blip r:embed="rId3">
            <a:alphaModFix/>
          </a:blip>
          <a:srcRect b="0" l="60510" r="0" t="0"/>
          <a:stretch/>
        </p:blipFill>
        <p:spPr>
          <a:xfrm>
            <a:off x="5293800" y="1078275"/>
            <a:ext cx="271197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&amp; Videos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527175"/>
            <a:ext cx="62198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AlexNet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3561"/>
            <a:ext cx="8520599" cy="275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Kernels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447800"/>
            <a:ext cx="51435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34524" r="0" t="0"/>
          <a:stretch/>
        </p:blipFill>
        <p:spPr>
          <a:xfrm>
            <a:off x="3509200" y="1078275"/>
            <a:ext cx="4496574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VGG</a:t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475" y="1017725"/>
            <a:ext cx="377705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Going deeper</a:t>
            </a:r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 b="0" l="21826" r="0" t="0"/>
          <a:stretch/>
        </p:blipFill>
        <p:spPr>
          <a:xfrm>
            <a:off x="2636925" y="1078275"/>
            <a:ext cx="5368851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Inception</a:t>
            </a: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8" y="1250675"/>
            <a:ext cx="7287126" cy="31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GoogLeNet</a:t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1263"/>
            <a:ext cx="8839198" cy="198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</a:t>
            </a:r>
            <a:endParaRPr/>
          </a:p>
        </p:txBody>
      </p:sp>
      <p:pic>
        <p:nvPicPr>
          <p:cNvPr id="211" name="Google Shape;2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950" y="1078275"/>
            <a:ext cx="6867824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Residual Connection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\&#10;F(x) = f(x, w) \\&#10;F(x) = f(x, w) + x"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600" y="2042000"/>
            <a:ext cx="5084801" cy="14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Residual Connection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1170125"/>
            <a:ext cx="54292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Problems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788" y="1285875"/>
            <a:ext cx="4954425" cy="33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</a:t>
            </a:r>
            <a:endParaRPr/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25925" y="-1013625"/>
            <a:ext cx="3692150" cy="792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788" y="1126950"/>
            <a:ext cx="61824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Wide ResNet</a:t>
            </a:r>
            <a:endParaRPr/>
          </a:p>
        </p:txBody>
      </p:sp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62" y="1364101"/>
            <a:ext cx="8268274" cy="28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Wide ResNet</a:t>
            </a:r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1017725"/>
            <a:ext cx="63682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DenseNet</a:t>
            </a:r>
            <a:endParaRPr/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1338263"/>
            <a:ext cx="65722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DenseNet</a:t>
            </a:r>
            <a:endParaRPr/>
          </a:p>
        </p:txBody>
      </p:sp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250" y="1094550"/>
            <a:ext cx="650948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088" y="1159325"/>
            <a:ext cx="56858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13" y="1083775"/>
            <a:ext cx="796036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SqueezeNet</a:t>
            </a:r>
            <a:endParaRPr/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300" y="1159325"/>
            <a:ext cx="59654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SqueezeNet</a:t>
            </a:r>
            <a:endParaRPr/>
          </a:p>
        </p:txBody>
      </p:sp>
      <p:pic>
        <p:nvPicPr>
          <p:cNvPr id="283" name="Google Shape;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563"/>
            <a:ext cx="8839200" cy="264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Problems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18360" r="0" t="0"/>
          <a:stretch/>
        </p:blipFill>
        <p:spPr>
          <a:xfrm>
            <a:off x="1872950" y="1319675"/>
            <a:ext cx="5398100" cy="33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MobileNet</a:t>
            </a:r>
            <a:endParaRPr/>
          </a:p>
        </p:txBody>
      </p:sp>
      <p:pic>
        <p:nvPicPr>
          <p:cNvPr id="289" name="Google Shape;2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25" y="1137763"/>
            <a:ext cx="309890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576" y="1735538"/>
            <a:ext cx="4585398" cy="262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MobileNet</a:t>
            </a:r>
            <a:endParaRPr/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" y="1870925"/>
            <a:ext cx="4733357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782" y="1068150"/>
            <a:ext cx="3996618" cy="300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ShuffleNet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162" y="1358774"/>
            <a:ext cx="7771674" cy="31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ShuffleNet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309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NAS, EfficientNet</a:t>
            </a:r>
            <a:endParaRPr/>
          </a:p>
        </p:txBody>
      </p:sp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338" y="1017725"/>
            <a:ext cx="471932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NAS, EfficientNet</a:t>
            </a:r>
            <a:endParaRPr/>
          </a:p>
        </p:txBody>
      </p:sp>
      <p:pic>
        <p:nvPicPr>
          <p:cNvPr id="321" name="Google Shape;3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604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NAS, EfficientNet</a:t>
            </a:r>
            <a:endParaRPr/>
          </a:p>
        </p:txBody>
      </p:sp>
      <p:pic>
        <p:nvPicPr>
          <p:cNvPr id="327" name="Google Shape;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1342850"/>
            <a:ext cx="72771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NAS, EfficientNet</a:t>
            </a:r>
            <a:endParaRPr/>
          </a:p>
        </p:txBody>
      </p:sp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114425"/>
            <a:ext cx="4762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Problems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50005" t="0"/>
          <a:stretch/>
        </p:blipFill>
        <p:spPr>
          <a:xfrm>
            <a:off x="2907263" y="1017725"/>
            <a:ext cx="33294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Problems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675" y="1170125"/>
            <a:ext cx="54926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Problems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89" y="1378851"/>
            <a:ext cx="5561426" cy="29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Computer Vision Problems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699" y="1344425"/>
            <a:ext cx="5618601" cy="3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Old School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56201" l="0" r="0" t="0"/>
          <a:stretch/>
        </p:blipFill>
        <p:spPr>
          <a:xfrm>
            <a:off x="523875" y="1178475"/>
            <a:ext cx="8096250" cy="15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